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59263B-6A9B-4C8D-B7D2-780527479914}" type="datetimeFigureOut">
              <a:rPr lang="ro-RO" smtClean="0"/>
              <a:t>30.04.2020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B90B6F-09D3-49EB-B14C-FEE6E27582D7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05273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atin typeface="Aharoni" pitchFamily="2" charset="-79"/>
                <a:cs typeface="Aharoni" pitchFamily="2" charset="-79"/>
              </a:rPr>
              <a:t>Flori de primăvară</a:t>
            </a:r>
          </a:p>
          <a:p>
            <a:pPr algn="ctr"/>
            <a:endParaRPr lang="ro-RO" sz="3200" b="1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ro-RO" sz="3200" b="1" dirty="0" smtClean="0">
                <a:latin typeface="Aharoni" pitchFamily="2" charset="-79"/>
                <a:cs typeface="Aharoni" pitchFamily="2" charset="-79"/>
              </a:rPr>
              <a:t>Recapitulare....</a:t>
            </a:r>
            <a:endParaRPr lang="ro-RO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descărcare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1905000" cy="24003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971600" y="836712"/>
            <a:ext cx="1160512" cy="1160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046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descărcare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3384376" cy="3384376"/>
          </a:xfrm>
          <a:prstGeom prst="rect">
            <a:avLst/>
          </a:prstGeom>
        </p:spPr>
      </p:pic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65104"/>
            <a:ext cx="2466975" cy="1847850"/>
          </a:xfrm>
          <a:prstGeom prst="rect">
            <a:avLst/>
          </a:prstGeom>
        </p:spPr>
      </p:pic>
      <p:pic>
        <p:nvPicPr>
          <p:cNvPr id="7" name="Picture 6" descr="shutterstock_140700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3048000" cy="216408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39552" y="1196752"/>
            <a:ext cx="1880592" cy="18805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Zambila-strugure-P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214291" cy="3325641"/>
          </a:xfrm>
          <a:prstGeom prst="rect">
            <a:avLst/>
          </a:prstGeom>
        </p:spPr>
      </p:pic>
      <p:pic>
        <p:nvPicPr>
          <p:cNvPr id="6" name="Picture 5" descr="images (4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844824"/>
            <a:ext cx="2619375" cy="1743075"/>
          </a:xfrm>
          <a:prstGeom prst="rect">
            <a:avLst/>
          </a:prstGeom>
        </p:spPr>
      </p:pic>
      <p:pic>
        <p:nvPicPr>
          <p:cNvPr id="7" name="Picture 6" descr="Muscari-Green-Peral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861048"/>
            <a:ext cx="2571750" cy="2619375"/>
          </a:xfrm>
          <a:prstGeom prst="rect">
            <a:avLst/>
          </a:prstGeom>
        </p:spPr>
      </p:pic>
      <p:pic>
        <p:nvPicPr>
          <p:cNvPr id="8" name="Picture 7" descr="grape-hyacinth-4193073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365104"/>
            <a:ext cx="2926080" cy="195072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707904" y="3068960"/>
            <a:ext cx="1376536" cy="137653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descărcar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4344089" cy="2880320"/>
          </a:xfrm>
          <a:prstGeom prst="rect">
            <a:avLst/>
          </a:prstGeom>
        </p:spPr>
      </p:pic>
      <p:pic>
        <p:nvPicPr>
          <p:cNvPr id="6" name="Picture 5" descr="descărc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32656"/>
            <a:ext cx="2762250" cy="1657350"/>
          </a:xfrm>
          <a:prstGeom prst="rect">
            <a:avLst/>
          </a:prstGeom>
        </p:spPr>
      </p:pic>
      <p:pic>
        <p:nvPicPr>
          <p:cNvPr id="7" name="Picture 6" descr="descărc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420888"/>
            <a:ext cx="2619375" cy="1743075"/>
          </a:xfrm>
          <a:prstGeom prst="rect">
            <a:avLst/>
          </a:prstGeom>
        </p:spPr>
      </p:pic>
      <p:pic>
        <p:nvPicPr>
          <p:cNvPr id="8" name="Picture 7" descr="descărcare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437112"/>
            <a:ext cx="2143125" cy="214312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2771800" y="476672"/>
            <a:ext cx="1160512" cy="1160512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50131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04864"/>
            <a:ext cx="4876800" cy="2486025"/>
          </a:xfrm>
          <a:prstGeom prst="rect">
            <a:avLst/>
          </a:prstGeom>
        </p:spPr>
      </p:pic>
      <p:pic>
        <p:nvPicPr>
          <p:cNvPr id="6" name="Picture 5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53136"/>
            <a:ext cx="2466975" cy="18478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2619375" cy="174307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187624" y="2996952"/>
            <a:ext cx="1232520" cy="123252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682935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FELICITĂRI....!</a:t>
            </a:r>
            <a:endParaRPr lang="ro-RO" sz="36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419872" y="1268760"/>
            <a:ext cx="1448544" cy="1448544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92696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/>
              <a:t>Repetăm îmrepună florile de primăvară....</a:t>
            </a:r>
            <a:endParaRPr lang="ro-RO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00506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9600" b="1" dirty="0" smtClean="0"/>
              <a:t>Start </a:t>
            </a:r>
            <a:endParaRPr lang="ro-RO" sz="96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7335416" y="4581128"/>
            <a:ext cx="1808584" cy="1808584"/>
          </a:xfrm>
          <a:prstGeom prst="rect">
            <a:avLst/>
          </a:prstGeom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916832"/>
            <a:ext cx="2486025" cy="18383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ărcar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140968"/>
            <a:ext cx="2143125" cy="2143125"/>
          </a:xfrm>
          <a:prstGeom prst="rect">
            <a:avLst/>
          </a:prstGeom>
        </p:spPr>
      </p:pic>
      <p:pic>
        <p:nvPicPr>
          <p:cNvPr id="5" name="Picture 4" descr="descărcar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2143125" cy="2143125"/>
          </a:xfrm>
          <a:prstGeom prst="rect">
            <a:avLst/>
          </a:prstGeom>
        </p:spPr>
      </p:pic>
      <p:pic>
        <p:nvPicPr>
          <p:cNvPr id="6" name="Picture 5" descr="descărcar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509120"/>
            <a:ext cx="230505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115616" y="1628800"/>
            <a:ext cx="1232520" cy="123252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2842-plante-de-gradin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2656"/>
            <a:ext cx="3594516" cy="2383164"/>
          </a:xfrm>
          <a:prstGeom prst="rect">
            <a:avLst/>
          </a:prstGeom>
        </p:spPr>
      </p:pic>
      <p:pic>
        <p:nvPicPr>
          <p:cNvPr id="5" name="Picture 4" descr="images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852936"/>
            <a:ext cx="2581275" cy="1771650"/>
          </a:xfrm>
          <a:prstGeom prst="rect">
            <a:avLst/>
          </a:prstGeom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780928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515719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55576" y="836712"/>
            <a:ext cx="1304528" cy="130452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descărcar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76872"/>
            <a:ext cx="2143125" cy="2143125"/>
          </a:xfrm>
          <a:prstGeom prst="rect">
            <a:avLst/>
          </a:prstGeom>
        </p:spPr>
      </p:pic>
      <p:pic>
        <p:nvPicPr>
          <p:cNvPr id="6" name="Picture 5" descr="descărcare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1943100" cy="2352675"/>
          </a:xfrm>
          <a:prstGeom prst="rect">
            <a:avLst/>
          </a:prstGeom>
        </p:spPr>
      </p:pic>
      <p:pic>
        <p:nvPicPr>
          <p:cNvPr id="7" name="Picture 6" descr="descărcare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365104"/>
            <a:ext cx="2381250" cy="19240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27584" y="1844824"/>
            <a:ext cx="1736576" cy="173657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descărcar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143125" cy="2143125"/>
          </a:xfrm>
          <a:prstGeom prst="rect">
            <a:avLst/>
          </a:prstGeom>
        </p:spPr>
      </p:pic>
      <p:pic>
        <p:nvPicPr>
          <p:cNvPr id="6" name="Picture 5" descr="45c2008d529a51a890857ca559d6af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780928"/>
            <a:ext cx="4104456" cy="2308757"/>
          </a:xfrm>
          <a:prstGeom prst="rect">
            <a:avLst/>
          </a:prstGeom>
        </p:spPr>
      </p:pic>
      <p:pic>
        <p:nvPicPr>
          <p:cNvPr id="7" name="Picture 6" descr="images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32656"/>
            <a:ext cx="1440160" cy="2191892"/>
          </a:xfrm>
          <a:prstGeom prst="rect">
            <a:avLst/>
          </a:prstGeom>
        </p:spPr>
      </p:pic>
      <p:pic>
        <p:nvPicPr>
          <p:cNvPr id="8" name="Picture 7" descr="images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76672"/>
            <a:ext cx="2143125" cy="214312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6876256" y="5229200"/>
            <a:ext cx="1232520" cy="123252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2x450_130368-flori-uimitoare-pentru-o-gradina-spectaculoasa-de-primav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89040"/>
            <a:ext cx="4344913" cy="262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6" name="Picture 5" descr="descărcare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2838450" cy="1609725"/>
          </a:xfrm>
          <a:prstGeom prst="rect">
            <a:avLst/>
          </a:prstGeom>
        </p:spPr>
      </p:pic>
      <p:pic>
        <p:nvPicPr>
          <p:cNvPr id="7" name="Picture 6" descr="descărcare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484784"/>
            <a:ext cx="2143125" cy="21431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99592" y="4509120"/>
            <a:ext cx="1088504" cy="108850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65313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10" name="Picture 9" descr="images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420888"/>
            <a:ext cx="2956173" cy="2119520"/>
          </a:xfrm>
          <a:prstGeom prst="rect">
            <a:avLst/>
          </a:prstGeom>
        </p:spPr>
      </p:pic>
      <p:pic>
        <p:nvPicPr>
          <p:cNvPr id="11" name="Picture 10" descr="images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4664"/>
            <a:ext cx="2362200" cy="1933575"/>
          </a:xfrm>
          <a:prstGeom prst="rect">
            <a:avLst/>
          </a:prstGeom>
        </p:spPr>
      </p:pic>
      <p:pic>
        <p:nvPicPr>
          <p:cNvPr id="12" name="Picture 11" descr="images (3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2847975" cy="1609725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971600" y="3933056"/>
            <a:ext cx="1376536" cy="137653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/>
              <a:t>Aceste flori se numesc ?</a:t>
            </a:r>
            <a:endParaRPr lang="ro-RO" sz="3600" b="1" dirty="0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060848"/>
            <a:ext cx="2705100" cy="1685925"/>
          </a:xfrm>
          <a:prstGeom prst="rect">
            <a:avLst/>
          </a:prstGeom>
        </p:spPr>
      </p:pic>
      <p:pic>
        <p:nvPicPr>
          <p:cNvPr id="6" name="Picture 5" descr="descărcare (2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2571750" cy="1771650"/>
          </a:xfrm>
          <a:prstGeom prst="rect">
            <a:avLst/>
          </a:prstGeom>
        </p:spPr>
      </p:pic>
      <p:pic>
        <p:nvPicPr>
          <p:cNvPr id="7" name="Picture 6" descr="Leucojum_aestivum_ghiocei_Hans_Bernh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05064"/>
            <a:ext cx="3422154" cy="2281436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971600" y="1340768"/>
            <a:ext cx="1448544" cy="144854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69</Words>
  <Application>Microsoft Office PowerPoint</Application>
  <PresentationFormat>On-screen Show (4:3)</PresentationFormat>
  <Paragraphs>17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HP-BLAGA</dc:creator>
  <cp:lastModifiedBy>HP-BLAGA</cp:lastModifiedBy>
  <cp:revision>4</cp:revision>
  <dcterms:created xsi:type="dcterms:W3CDTF">2020-04-30T16:41:39Z</dcterms:created>
  <dcterms:modified xsi:type="dcterms:W3CDTF">2020-04-30T17:13:42Z</dcterms:modified>
</cp:coreProperties>
</file>